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0CE7F-23B9-4863-9DE1-4CBF754910C6}" type="datetimeFigureOut">
              <a:rPr lang="en-SG" smtClean="0"/>
              <a:t>31/10/2016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ECB46-B8B9-4602-99F0-787813F9EEA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7622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037F0-9073-4D07-8A61-C4A174BCC6F7}" type="slidenum">
              <a:rPr lang="en-SG" smtClean="0">
                <a:solidFill>
                  <a:prstClr val="black"/>
                </a:solidFill>
              </a:rPr>
              <a:pPr/>
              <a:t>1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343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037F0-9073-4D07-8A61-C4A174BCC6F7}" type="slidenum">
              <a:rPr lang="en-SG" smtClean="0">
                <a:solidFill>
                  <a:prstClr val="black"/>
                </a:solidFill>
              </a:rPr>
              <a:pPr/>
              <a:t>10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818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037F0-9073-4D07-8A61-C4A174BCC6F7}" type="slidenum">
              <a:rPr lang="en-SG" smtClean="0">
                <a:solidFill>
                  <a:prstClr val="black"/>
                </a:solidFill>
              </a:rPr>
              <a:pPr/>
              <a:t>11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541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037F0-9073-4D07-8A61-C4A174BCC6F7}" type="slidenum">
              <a:rPr lang="en-SG" smtClean="0">
                <a:solidFill>
                  <a:prstClr val="black"/>
                </a:solidFill>
              </a:rPr>
              <a:pPr/>
              <a:t>12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703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037F0-9073-4D07-8A61-C4A174BCC6F7}" type="slidenum">
              <a:rPr lang="en-SG" smtClean="0">
                <a:solidFill>
                  <a:prstClr val="black"/>
                </a:solidFill>
              </a:rPr>
              <a:pPr/>
              <a:t>2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182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037F0-9073-4D07-8A61-C4A174BCC6F7}" type="slidenum">
              <a:rPr lang="en-SG" smtClean="0">
                <a:solidFill>
                  <a:prstClr val="black"/>
                </a:solidFill>
              </a:rPr>
              <a:pPr/>
              <a:t>3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01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037F0-9073-4D07-8A61-C4A174BCC6F7}" type="slidenum">
              <a:rPr lang="en-SG" smtClean="0">
                <a:solidFill>
                  <a:prstClr val="black"/>
                </a:solidFill>
              </a:rPr>
              <a:pPr/>
              <a:t>4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717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037F0-9073-4D07-8A61-C4A174BCC6F7}" type="slidenum">
              <a:rPr lang="en-SG" smtClean="0">
                <a:solidFill>
                  <a:prstClr val="black"/>
                </a:solidFill>
              </a:rPr>
              <a:pPr/>
              <a:t>5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782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037F0-9073-4D07-8A61-C4A174BCC6F7}" type="slidenum">
              <a:rPr lang="en-SG" smtClean="0">
                <a:solidFill>
                  <a:prstClr val="black"/>
                </a:solidFill>
              </a:rPr>
              <a:pPr/>
              <a:t>6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099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037F0-9073-4D07-8A61-C4A174BCC6F7}" type="slidenum">
              <a:rPr lang="en-SG" smtClean="0">
                <a:solidFill>
                  <a:prstClr val="black"/>
                </a:solidFill>
              </a:rPr>
              <a:pPr/>
              <a:t>7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37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037F0-9073-4D07-8A61-C4A174BCC6F7}" type="slidenum">
              <a:rPr lang="en-SG" smtClean="0">
                <a:solidFill>
                  <a:prstClr val="black"/>
                </a:solidFill>
              </a:rPr>
              <a:pPr/>
              <a:t>8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042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037F0-9073-4D07-8A61-C4A174BCC6F7}" type="slidenum">
              <a:rPr lang="en-SG" smtClean="0">
                <a:solidFill>
                  <a:prstClr val="black"/>
                </a:solidFill>
              </a:rPr>
              <a:pPr/>
              <a:t>9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035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1" cy="1470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2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0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5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3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0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7FB4-DA90-4422-A290-6AFBE73B3F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1C5C-5EFB-4901-9C42-8124678D259D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91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7FB4-DA90-4422-A290-6AFBE73B3F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1C5C-5EFB-4901-9C42-8124678D259D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10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1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7FB4-DA90-4422-A290-6AFBE73B3F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1C5C-5EFB-4901-9C42-8124678D259D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68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7FB4-DA90-4422-A290-6AFBE73B3F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1C5C-5EFB-4901-9C42-8124678D259D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09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1" cy="1362076"/>
          </a:xfrm>
        </p:spPr>
        <p:txBody>
          <a:bodyPr anchor="t"/>
          <a:lstStyle>
            <a:lvl1pPr algn="l">
              <a:defRPr sz="4354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1" cy="1500187"/>
          </a:xfrm>
        </p:spPr>
        <p:txBody>
          <a:bodyPr anchor="b"/>
          <a:lstStyle>
            <a:lvl1pPr marL="0" indent="0">
              <a:buNone/>
              <a:defRPr sz="2177">
                <a:solidFill>
                  <a:schemeClr val="tx1">
                    <a:tint val="75000"/>
                  </a:schemeClr>
                </a:solidFill>
              </a:defRPr>
            </a:lvl1pPr>
            <a:lvl2pPr marL="497616" indent="0">
              <a:buNone/>
              <a:defRPr sz="1959">
                <a:solidFill>
                  <a:schemeClr val="tx1">
                    <a:tint val="75000"/>
                  </a:schemeClr>
                </a:solidFill>
              </a:defRPr>
            </a:lvl2pPr>
            <a:lvl3pPr marL="995233" indent="0">
              <a:buNone/>
              <a:defRPr sz="1741">
                <a:solidFill>
                  <a:schemeClr val="tx1">
                    <a:tint val="75000"/>
                  </a:schemeClr>
                </a:solidFill>
              </a:defRPr>
            </a:lvl3pPr>
            <a:lvl4pPr marL="1492849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4pPr>
            <a:lvl5pPr marL="1990466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5pPr>
            <a:lvl6pPr marL="2488082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6pPr>
            <a:lvl7pPr marL="2985699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7pPr>
            <a:lvl8pPr marL="3483315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8pPr>
            <a:lvl9pPr marL="3980932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7FB4-DA90-4422-A290-6AFBE73B3F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1C5C-5EFB-4901-9C42-8124678D259D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343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1" cy="4525962"/>
          </a:xfrm>
        </p:spPr>
        <p:txBody>
          <a:bodyPr/>
          <a:lstStyle>
            <a:lvl1pPr>
              <a:defRPr sz="3048"/>
            </a:lvl1pPr>
            <a:lvl2pPr>
              <a:defRPr sz="2612"/>
            </a:lvl2pPr>
            <a:lvl3pPr>
              <a:defRPr sz="2177"/>
            </a:lvl3pPr>
            <a:lvl4pPr>
              <a:defRPr sz="1959"/>
            </a:lvl4pPr>
            <a:lvl5pPr>
              <a:defRPr sz="1959"/>
            </a:lvl5pPr>
            <a:lvl6pPr>
              <a:defRPr sz="1959"/>
            </a:lvl6pPr>
            <a:lvl7pPr>
              <a:defRPr sz="1959"/>
            </a:lvl7pPr>
            <a:lvl8pPr>
              <a:defRPr sz="1959"/>
            </a:lvl8pPr>
            <a:lvl9pPr>
              <a:defRPr sz="195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1" cy="4525962"/>
          </a:xfrm>
        </p:spPr>
        <p:txBody>
          <a:bodyPr/>
          <a:lstStyle>
            <a:lvl1pPr>
              <a:defRPr sz="3048"/>
            </a:lvl1pPr>
            <a:lvl2pPr>
              <a:defRPr sz="2612"/>
            </a:lvl2pPr>
            <a:lvl3pPr>
              <a:defRPr sz="2177"/>
            </a:lvl3pPr>
            <a:lvl4pPr>
              <a:defRPr sz="1959"/>
            </a:lvl4pPr>
            <a:lvl5pPr>
              <a:defRPr sz="1959"/>
            </a:lvl5pPr>
            <a:lvl6pPr>
              <a:defRPr sz="1959"/>
            </a:lvl6pPr>
            <a:lvl7pPr>
              <a:defRPr sz="1959"/>
            </a:lvl7pPr>
            <a:lvl8pPr>
              <a:defRPr sz="1959"/>
            </a:lvl8pPr>
            <a:lvl9pPr>
              <a:defRPr sz="195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7FB4-DA90-4422-A290-6AFBE73B3F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1C5C-5EFB-4901-9C42-8124678D259D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15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5"/>
            <a:ext cx="5386917" cy="639762"/>
          </a:xfrm>
        </p:spPr>
        <p:txBody>
          <a:bodyPr anchor="b"/>
          <a:lstStyle>
            <a:lvl1pPr marL="0" indent="0">
              <a:buNone/>
              <a:defRPr sz="2612" b="1"/>
            </a:lvl1pPr>
            <a:lvl2pPr marL="497616" indent="0">
              <a:buNone/>
              <a:defRPr sz="2177" b="1"/>
            </a:lvl2pPr>
            <a:lvl3pPr marL="995233" indent="0">
              <a:buNone/>
              <a:defRPr sz="1959" b="1"/>
            </a:lvl3pPr>
            <a:lvl4pPr marL="1492849" indent="0">
              <a:buNone/>
              <a:defRPr sz="1741" b="1"/>
            </a:lvl4pPr>
            <a:lvl5pPr marL="1990466" indent="0">
              <a:buNone/>
              <a:defRPr sz="1741" b="1"/>
            </a:lvl5pPr>
            <a:lvl6pPr marL="2488082" indent="0">
              <a:buNone/>
              <a:defRPr sz="1741" b="1"/>
            </a:lvl6pPr>
            <a:lvl7pPr marL="2985699" indent="0">
              <a:buNone/>
              <a:defRPr sz="1741" b="1"/>
            </a:lvl7pPr>
            <a:lvl8pPr marL="3483315" indent="0">
              <a:buNone/>
              <a:defRPr sz="1741" b="1"/>
            </a:lvl8pPr>
            <a:lvl9pPr marL="3980932" indent="0">
              <a:buNone/>
              <a:defRPr sz="174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612"/>
            </a:lvl1pPr>
            <a:lvl2pPr>
              <a:defRPr sz="2177"/>
            </a:lvl2pPr>
            <a:lvl3pPr>
              <a:defRPr sz="1959"/>
            </a:lvl3pPr>
            <a:lvl4pPr>
              <a:defRPr sz="1741"/>
            </a:lvl4pPr>
            <a:lvl5pPr>
              <a:defRPr sz="1741"/>
            </a:lvl5pPr>
            <a:lvl6pPr>
              <a:defRPr sz="1741"/>
            </a:lvl6pPr>
            <a:lvl7pPr>
              <a:defRPr sz="1741"/>
            </a:lvl7pPr>
            <a:lvl8pPr>
              <a:defRPr sz="1741"/>
            </a:lvl8pPr>
            <a:lvl9pPr>
              <a:defRPr sz="17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4" cy="639762"/>
          </a:xfrm>
        </p:spPr>
        <p:txBody>
          <a:bodyPr anchor="b"/>
          <a:lstStyle>
            <a:lvl1pPr marL="0" indent="0">
              <a:buNone/>
              <a:defRPr sz="2612" b="1"/>
            </a:lvl1pPr>
            <a:lvl2pPr marL="497616" indent="0">
              <a:buNone/>
              <a:defRPr sz="2177" b="1"/>
            </a:lvl2pPr>
            <a:lvl3pPr marL="995233" indent="0">
              <a:buNone/>
              <a:defRPr sz="1959" b="1"/>
            </a:lvl3pPr>
            <a:lvl4pPr marL="1492849" indent="0">
              <a:buNone/>
              <a:defRPr sz="1741" b="1"/>
            </a:lvl4pPr>
            <a:lvl5pPr marL="1990466" indent="0">
              <a:buNone/>
              <a:defRPr sz="1741" b="1"/>
            </a:lvl5pPr>
            <a:lvl6pPr marL="2488082" indent="0">
              <a:buNone/>
              <a:defRPr sz="1741" b="1"/>
            </a:lvl6pPr>
            <a:lvl7pPr marL="2985699" indent="0">
              <a:buNone/>
              <a:defRPr sz="1741" b="1"/>
            </a:lvl7pPr>
            <a:lvl8pPr marL="3483315" indent="0">
              <a:buNone/>
              <a:defRPr sz="1741" b="1"/>
            </a:lvl8pPr>
            <a:lvl9pPr marL="3980932" indent="0">
              <a:buNone/>
              <a:defRPr sz="174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4" cy="3951288"/>
          </a:xfrm>
        </p:spPr>
        <p:txBody>
          <a:bodyPr/>
          <a:lstStyle>
            <a:lvl1pPr>
              <a:defRPr sz="2612"/>
            </a:lvl1pPr>
            <a:lvl2pPr>
              <a:defRPr sz="2177"/>
            </a:lvl2pPr>
            <a:lvl3pPr>
              <a:defRPr sz="1959"/>
            </a:lvl3pPr>
            <a:lvl4pPr>
              <a:defRPr sz="1741"/>
            </a:lvl4pPr>
            <a:lvl5pPr>
              <a:defRPr sz="1741"/>
            </a:lvl5pPr>
            <a:lvl6pPr>
              <a:defRPr sz="1741"/>
            </a:lvl6pPr>
            <a:lvl7pPr>
              <a:defRPr sz="1741"/>
            </a:lvl7pPr>
            <a:lvl8pPr>
              <a:defRPr sz="1741"/>
            </a:lvl8pPr>
            <a:lvl9pPr>
              <a:defRPr sz="17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7FB4-DA90-4422-A290-6AFBE73B3F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1C5C-5EFB-4901-9C42-8124678D259D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806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7FB4-DA90-4422-A290-6AFBE73B3F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1C5C-5EFB-4901-9C42-8124678D259D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261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7FB4-DA90-4422-A290-6AFBE73B3F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1C5C-5EFB-4901-9C42-8124678D259D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0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5" cy="1162051"/>
          </a:xfrm>
        </p:spPr>
        <p:txBody>
          <a:bodyPr anchor="b"/>
          <a:lstStyle>
            <a:lvl1pPr algn="l">
              <a:defRPr sz="2177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0"/>
            <a:ext cx="6815667" cy="5853113"/>
          </a:xfrm>
        </p:spPr>
        <p:txBody>
          <a:bodyPr/>
          <a:lstStyle>
            <a:lvl1pPr>
              <a:defRPr sz="3483"/>
            </a:lvl1pPr>
            <a:lvl2pPr>
              <a:defRPr sz="3048"/>
            </a:lvl2pPr>
            <a:lvl3pPr>
              <a:defRPr sz="2612"/>
            </a:lvl3pPr>
            <a:lvl4pPr>
              <a:defRPr sz="2177"/>
            </a:lvl4pPr>
            <a:lvl5pPr>
              <a:defRPr sz="2177"/>
            </a:lvl5pPr>
            <a:lvl6pPr>
              <a:defRPr sz="2177"/>
            </a:lvl6pPr>
            <a:lvl7pPr>
              <a:defRPr sz="2177"/>
            </a:lvl7pPr>
            <a:lvl8pPr>
              <a:defRPr sz="2177"/>
            </a:lvl8pPr>
            <a:lvl9pPr>
              <a:defRPr sz="21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5" cy="4691064"/>
          </a:xfrm>
        </p:spPr>
        <p:txBody>
          <a:bodyPr/>
          <a:lstStyle>
            <a:lvl1pPr marL="0" indent="0">
              <a:buNone/>
              <a:defRPr sz="1524"/>
            </a:lvl1pPr>
            <a:lvl2pPr marL="497616" indent="0">
              <a:buNone/>
              <a:defRPr sz="1306"/>
            </a:lvl2pPr>
            <a:lvl3pPr marL="995233" indent="0">
              <a:buNone/>
              <a:defRPr sz="1088"/>
            </a:lvl3pPr>
            <a:lvl4pPr marL="1492849" indent="0">
              <a:buNone/>
              <a:defRPr sz="980"/>
            </a:lvl4pPr>
            <a:lvl5pPr marL="1990466" indent="0">
              <a:buNone/>
              <a:defRPr sz="980"/>
            </a:lvl5pPr>
            <a:lvl6pPr marL="2488082" indent="0">
              <a:buNone/>
              <a:defRPr sz="980"/>
            </a:lvl6pPr>
            <a:lvl7pPr marL="2985699" indent="0">
              <a:buNone/>
              <a:defRPr sz="980"/>
            </a:lvl7pPr>
            <a:lvl8pPr marL="3483315" indent="0">
              <a:buNone/>
              <a:defRPr sz="980"/>
            </a:lvl8pPr>
            <a:lvl9pPr marL="3980932" indent="0">
              <a:buNone/>
              <a:defRPr sz="9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7FB4-DA90-4422-A290-6AFBE73B3F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1C5C-5EFB-4901-9C42-8124678D259D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55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8"/>
          </a:xfrm>
        </p:spPr>
        <p:txBody>
          <a:bodyPr anchor="b"/>
          <a:lstStyle>
            <a:lvl1pPr algn="l">
              <a:defRPr sz="2177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3483"/>
            </a:lvl1pPr>
            <a:lvl2pPr marL="497616" indent="0">
              <a:buNone/>
              <a:defRPr sz="3048"/>
            </a:lvl2pPr>
            <a:lvl3pPr marL="995233" indent="0">
              <a:buNone/>
              <a:defRPr sz="2612"/>
            </a:lvl3pPr>
            <a:lvl4pPr marL="1492849" indent="0">
              <a:buNone/>
              <a:defRPr sz="2177"/>
            </a:lvl4pPr>
            <a:lvl5pPr marL="1990466" indent="0">
              <a:buNone/>
              <a:defRPr sz="2177"/>
            </a:lvl5pPr>
            <a:lvl6pPr marL="2488082" indent="0">
              <a:buNone/>
              <a:defRPr sz="2177"/>
            </a:lvl6pPr>
            <a:lvl7pPr marL="2985699" indent="0">
              <a:buNone/>
              <a:defRPr sz="2177"/>
            </a:lvl7pPr>
            <a:lvl8pPr marL="3483315" indent="0">
              <a:buNone/>
              <a:defRPr sz="2177"/>
            </a:lvl8pPr>
            <a:lvl9pPr marL="3980932" indent="0">
              <a:buNone/>
              <a:defRPr sz="2177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524"/>
            </a:lvl1pPr>
            <a:lvl2pPr marL="497616" indent="0">
              <a:buNone/>
              <a:defRPr sz="1306"/>
            </a:lvl2pPr>
            <a:lvl3pPr marL="995233" indent="0">
              <a:buNone/>
              <a:defRPr sz="1088"/>
            </a:lvl3pPr>
            <a:lvl4pPr marL="1492849" indent="0">
              <a:buNone/>
              <a:defRPr sz="980"/>
            </a:lvl4pPr>
            <a:lvl5pPr marL="1990466" indent="0">
              <a:buNone/>
              <a:defRPr sz="980"/>
            </a:lvl5pPr>
            <a:lvl6pPr marL="2488082" indent="0">
              <a:buNone/>
              <a:defRPr sz="980"/>
            </a:lvl6pPr>
            <a:lvl7pPr marL="2985699" indent="0">
              <a:buNone/>
              <a:defRPr sz="980"/>
            </a:lvl7pPr>
            <a:lvl8pPr marL="3483315" indent="0">
              <a:buNone/>
              <a:defRPr sz="980"/>
            </a:lvl8pPr>
            <a:lvl9pPr marL="3980932" indent="0">
              <a:buNone/>
              <a:defRPr sz="9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7FB4-DA90-4422-A290-6AFBE73B3F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1C5C-5EFB-4901-9C42-8124678D259D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70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1"/>
            <a:ext cx="109728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D7FB4-DA90-4422-A290-6AFBE73B3F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01C5C-5EFB-4901-9C42-8124678D259D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64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95233" rtl="0" eaLnBrk="1" latinLnBrk="0" hangingPunct="1">
        <a:spcBef>
          <a:spcPct val="0"/>
        </a:spcBef>
        <a:buNone/>
        <a:defRPr sz="47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212" indent="-373212" algn="l" defTabSz="995233" rtl="0" eaLnBrk="1" latinLnBrk="0" hangingPunct="1">
        <a:spcBef>
          <a:spcPct val="20000"/>
        </a:spcBef>
        <a:buFont typeface="Arial" pitchFamily="34" charset="0"/>
        <a:buChar char="•"/>
        <a:defRPr sz="3483" kern="1200">
          <a:solidFill>
            <a:schemeClr val="tx1"/>
          </a:solidFill>
          <a:latin typeface="+mn-lt"/>
          <a:ea typeface="+mn-ea"/>
          <a:cs typeface="+mn-cs"/>
        </a:defRPr>
      </a:lvl1pPr>
      <a:lvl2pPr marL="808627" indent="-311010" algn="l" defTabSz="995233" rtl="0" eaLnBrk="1" latinLnBrk="0" hangingPunct="1">
        <a:spcBef>
          <a:spcPct val="20000"/>
        </a:spcBef>
        <a:buFont typeface="Arial" pitchFamily="34" charset="0"/>
        <a:buChar char="–"/>
        <a:defRPr sz="3048" kern="1200">
          <a:solidFill>
            <a:schemeClr val="tx1"/>
          </a:solidFill>
          <a:latin typeface="+mn-lt"/>
          <a:ea typeface="+mn-ea"/>
          <a:cs typeface="+mn-cs"/>
        </a:defRPr>
      </a:lvl2pPr>
      <a:lvl3pPr marL="1244041" indent="-248808" algn="l" defTabSz="995233" rtl="0" eaLnBrk="1" latinLnBrk="0" hangingPunct="1">
        <a:spcBef>
          <a:spcPct val="20000"/>
        </a:spcBef>
        <a:buFont typeface="Arial" pitchFamily="34" charset="0"/>
        <a:buChar char="•"/>
        <a:defRPr sz="2612" kern="1200">
          <a:solidFill>
            <a:schemeClr val="tx1"/>
          </a:solidFill>
          <a:latin typeface="+mn-lt"/>
          <a:ea typeface="+mn-ea"/>
          <a:cs typeface="+mn-cs"/>
        </a:defRPr>
      </a:lvl3pPr>
      <a:lvl4pPr marL="1741658" indent="-248808" algn="l" defTabSz="995233" rtl="0" eaLnBrk="1" latinLnBrk="0" hangingPunct="1">
        <a:spcBef>
          <a:spcPct val="20000"/>
        </a:spcBef>
        <a:buFont typeface="Arial" pitchFamily="34" charset="0"/>
        <a:buChar char="–"/>
        <a:defRPr sz="2177" kern="1200">
          <a:solidFill>
            <a:schemeClr val="tx1"/>
          </a:solidFill>
          <a:latin typeface="+mn-lt"/>
          <a:ea typeface="+mn-ea"/>
          <a:cs typeface="+mn-cs"/>
        </a:defRPr>
      </a:lvl4pPr>
      <a:lvl5pPr marL="2239274" indent="-248808" algn="l" defTabSz="995233" rtl="0" eaLnBrk="1" latinLnBrk="0" hangingPunct="1">
        <a:spcBef>
          <a:spcPct val="20000"/>
        </a:spcBef>
        <a:buFont typeface="Arial" pitchFamily="34" charset="0"/>
        <a:buChar char="»"/>
        <a:defRPr sz="2177" kern="1200">
          <a:solidFill>
            <a:schemeClr val="tx1"/>
          </a:solidFill>
          <a:latin typeface="+mn-lt"/>
          <a:ea typeface="+mn-ea"/>
          <a:cs typeface="+mn-cs"/>
        </a:defRPr>
      </a:lvl5pPr>
      <a:lvl6pPr marL="2736891" indent="-248808" algn="l" defTabSz="995233" rtl="0" eaLnBrk="1" latinLnBrk="0" hangingPunct="1">
        <a:spcBef>
          <a:spcPct val="20000"/>
        </a:spcBef>
        <a:buFont typeface="Arial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6pPr>
      <a:lvl7pPr marL="3234507" indent="-248808" algn="l" defTabSz="995233" rtl="0" eaLnBrk="1" latinLnBrk="0" hangingPunct="1">
        <a:spcBef>
          <a:spcPct val="20000"/>
        </a:spcBef>
        <a:buFont typeface="Arial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7pPr>
      <a:lvl8pPr marL="3732124" indent="-248808" algn="l" defTabSz="995233" rtl="0" eaLnBrk="1" latinLnBrk="0" hangingPunct="1">
        <a:spcBef>
          <a:spcPct val="20000"/>
        </a:spcBef>
        <a:buFont typeface="Arial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8pPr>
      <a:lvl9pPr marL="4229740" indent="-248808" algn="l" defTabSz="995233" rtl="0" eaLnBrk="1" latinLnBrk="0" hangingPunct="1">
        <a:spcBef>
          <a:spcPct val="20000"/>
        </a:spcBef>
        <a:buFont typeface="Arial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5233" rtl="0" eaLnBrk="1" latinLnBrk="0" hangingPunct="1">
        <a:defRPr sz="1959" kern="1200">
          <a:solidFill>
            <a:schemeClr val="tx1"/>
          </a:solidFill>
          <a:latin typeface="+mn-lt"/>
          <a:ea typeface="+mn-ea"/>
          <a:cs typeface="+mn-cs"/>
        </a:defRPr>
      </a:lvl1pPr>
      <a:lvl2pPr marL="497616" algn="l" defTabSz="995233" rtl="0" eaLnBrk="1" latinLnBrk="0" hangingPunct="1">
        <a:defRPr sz="1959" kern="1200">
          <a:solidFill>
            <a:schemeClr val="tx1"/>
          </a:solidFill>
          <a:latin typeface="+mn-lt"/>
          <a:ea typeface="+mn-ea"/>
          <a:cs typeface="+mn-cs"/>
        </a:defRPr>
      </a:lvl2pPr>
      <a:lvl3pPr marL="995233" algn="l" defTabSz="995233" rtl="0" eaLnBrk="1" latinLnBrk="0" hangingPunct="1">
        <a:defRPr sz="1959" kern="1200">
          <a:solidFill>
            <a:schemeClr val="tx1"/>
          </a:solidFill>
          <a:latin typeface="+mn-lt"/>
          <a:ea typeface="+mn-ea"/>
          <a:cs typeface="+mn-cs"/>
        </a:defRPr>
      </a:lvl3pPr>
      <a:lvl4pPr marL="1492849" algn="l" defTabSz="995233" rtl="0" eaLnBrk="1" latinLnBrk="0" hangingPunct="1">
        <a:defRPr sz="1959" kern="1200">
          <a:solidFill>
            <a:schemeClr val="tx1"/>
          </a:solidFill>
          <a:latin typeface="+mn-lt"/>
          <a:ea typeface="+mn-ea"/>
          <a:cs typeface="+mn-cs"/>
        </a:defRPr>
      </a:lvl4pPr>
      <a:lvl5pPr marL="1990466" algn="l" defTabSz="995233" rtl="0" eaLnBrk="1" latinLnBrk="0" hangingPunct="1">
        <a:defRPr sz="1959" kern="1200">
          <a:solidFill>
            <a:schemeClr val="tx1"/>
          </a:solidFill>
          <a:latin typeface="+mn-lt"/>
          <a:ea typeface="+mn-ea"/>
          <a:cs typeface="+mn-cs"/>
        </a:defRPr>
      </a:lvl5pPr>
      <a:lvl6pPr marL="2488082" algn="l" defTabSz="995233" rtl="0" eaLnBrk="1" latinLnBrk="0" hangingPunct="1">
        <a:defRPr sz="1959" kern="1200">
          <a:solidFill>
            <a:schemeClr val="tx1"/>
          </a:solidFill>
          <a:latin typeface="+mn-lt"/>
          <a:ea typeface="+mn-ea"/>
          <a:cs typeface="+mn-cs"/>
        </a:defRPr>
      </a:lvl6pPr>
      <a:lvl7pPr marL="2985699" algn="l" defTabSz="995233" rtl="0" eaLnBrk="1" latinLnBrk="0" hangingPunct="1">
        <a:defRPr sz="1959" kern="1200">
          <a:solidFill>
            <a:schemeClr val="tx1"/>
          </a:solidFill>
          <a:latin typeface="+mn-lt"/>
          <a:ea typeface="+mn-ea"/>
          <a:cs typeface="+mn-cs"/>
        </a:defRPr>
      </a:lvl7pPr>
      <a:lvl8pPr marL="3483315" algn="l" defTabSz="995233" rtl="0" eaLnBrk="1" latinLnBrk="0" hangingPunct="1">
        <a:defRPr sz="1959" kern="1200">
          <a:solidFill>
            <a:schemeClr val="tx1"/>
          </a:solidFill>
          <a:latin typeface="+mn-lt"/>
          <a:ea typeface="+mn-ea"/>
          <a:cs typeface="+mn-cs"/>
        </a:defRPr>
      </a:lvl8pPr>
      <a:lvl9pPr marL="3980932" algn="l" defTabSz="995233" rtl="0" eaLnBrk="1" latinLnBrk="0" hangingPunct="1">
        <a:defRPr sz="19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99157" y="2253359"/>
            <a:ext cx="9793687" cy="2781375"/>
          </a:xfrm>
          <a:prstGeom prst="rect">
            <a:avLst/>
          </a:prstGeom>
        </p:spPr>
        <p:txBody>
          <a:bodyPr vert="horz" lIns="99527" tIns="49763" rIns="99527" bIns="4976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7510"/>
              </a:lnSpc>
            </a:pPr>
            <a:r>
              <a:rPr lang="en-US" sz="12517" b="1" dirty="0">
                <a:solidFill>
                  <a:prstClr val="black"/>
                </a:solidFill>
                <a:latin typeface="Arial"/>
                <a:ea typeface="Adobe Fan Heiti Std B" panose="020B0700000000000000" pitchFamily="34" charset="-128"/>
                <a:cs typeface="Arial"/>
              </a:rPr>
              <a:t>Retailing</a:t>
            </a:r>
          </a:p>
          <a:p>
            <a:pPr>
              <a:lnSpc>
                <a:spcPts val="7510"/>
              </a:lnSpc>
            </a:pPr>
            <a:r>
              <a:rPr lang="en-US" sz="6530" dirty="0">
                <a:solidFill>
                  <a:srgbClr val="FF0000"/>
                </a:solidFill>
                <a:latin typeface="Arial"/>
                <a:ea typeface="Adobe Fan Heiti Std B" panose="020B0700000000000000" pitchFamily="34" charset="-128"/>
                <a:cs typeface="Arial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52355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48" y="3617"/>
            <a:ext cx="9793687" cy="68543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33949" y="1077718"/>
            <a:ext cx="3997179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12"/>
              </a:lnSpc>
            </a:pPr>
            <a:r>
              <a:rPr lang="en-US" sz="2612" dirty="0">
                <a:solidFill>
                  <a:prstClr val="black">
                    <a:lumMod val="85000"/>
                    <a:lumOff val="15000"/>
                  </a:prstClr>
                </a:solidFill>
                <a:ea typeface="Adobe Fan Heiti Std B" panose="020B0700000000000000" pitchFamily="34" charset="-128"/>
                <a:cs typeface="Arial"/>
              </a:rPr>
              <a:t>•  Inform them of special   </a:t>
            </a:r>
          </a:p>
          <a:p>
            <a:pPr>
              <a:lnSpc>
                <a:spcPts val="2612"/>
              </a:lnSpc>
            </a:pPr>
            <a:r>
              <a:rPr lang="en-US" sz="2612" dirty="0">
                <a:solidFill>
                  <a:prstClr val="black">
                    <a:lumMod val="85000"/>
                    <a:lumOff val="15000"/>
                  </a:prstClr>
                </a:solidFill>
                <a:ea typeface="Adobe Fan Heiti Std B" panose="020B0700000000000000" pitchFamily="34" charset="-128"/>
                <a:cs typeface="Arial"/>
              </a:rPr>
              <a:t>    deals/buys</a:t>
            </a:r>
          </a:p>
        </p:txBody>
      </p:sp>
      <p:sp>
        <p:nvSpPr>
          <p:cNvPr id="6" name="Rectangle 5"/>
          <p:cNvSpPr/>
          <p:nvPr/>
        </p:nvSpPr>
        <p:spPr>
          <a:xfrm>
            <a:off x="7350017" y="920967"/>
            <a:ext cx="2901967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156"/>
              </a:lnSpc>
            </a:pPr>
            <a:r>
              <a:rPr lang="en-US" sz="3483" b="1" spc="-109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Adobe Fan Heiti Std B" panose="020B0700000000000000" pitchFamily="34" charset="-128"/>
                <a:cs typeface="Arial"/>
              </a:rPr>
              <a:t>bulk</a:t>
            </a:r>
          </a:p>
          <a:p>
            <a:pPr algn="ctr">
              <a:lnSpc>
                <a:spcPts val="3156"/>
              </a:lnSpc>
            </a:pPr>
            <a:r>
              <a:rPr lang="en-US" sz="3483" b="1" spc="-109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Adobe Fan Heiti Std B" panose="020B0700000000000000" pitchFamily="34" charset="-128"/>
                <a:cs typeface="Arial"/>
              </a:rPr>
              <a:t>purchases</a:t>
            </a:r>
          </a:p>
          <a:p>
            <a:pPr algn="ctr">
              <a:lnSpc>
                <a:spcPts val="3156"/>
              </a:lnSpc>
            </a:pPr>
            <a:r>
              <a:rPr lang="en-US" sz="3483" spc="-109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Adobe Fan Heiti Std B" panose="020B0700000000000000" pitchFamily="34" charset="-128"/>
                <a:cs typeface="Arial"/>
              </a:rPr>
              <a:t>bundle buys</a:t>
            </a:r>
          </a:p>
          <a:p>
            <a:pPr algn="ctr">
              <a:lnSpc>
                <a:spcPts val="3156"/>
              </a:lnSpc>
            </a:pPr>
            <a:r>
              <a:rPr lang="en-US" sz="3483" b="1" spc="-109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Adobe Fan Heiti Std B" panose="020B0700000000000000" pitchFamily="34" charset="-128"/>
                <a:cs typeface="Arial"/>
              </a:rPr>
              <a:t>for better</a:t>
            </a:r>
          </a:p>
          <a:p>
            <a:pPr algn="ctr">
              <a:lnSpc>
                <a:spcPts val="3156"/>
              </a:lnSpc>
            </a:pPr>
            <a:r>
              <a:rPr lang="en-US" sz="3483" b="1" spc="-109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Adobe Fan Heiti Std B" panose="020B0700000000000000" pitchFamily="34" charset="-128"/>
                <a:cs typeface="Arial"/>
              </a:rPr>
              <a:t>deals</a:t>
            </a:r>
            <a:endParaRPr lang="en-US" sz="3483" b="1" spc="-109" dirty="0"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a typeface="Adobe Fan Heiti Std B" panose="020B0700000000000000" pitchFamily="34" charset="-128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3949" y="2018232"/>
            <a:ext cx="399717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12"/>
              </a:lnSpc>
            </a:pPr>
            <a:r>
              <a:rPr lang="en-US" sz="2612" dirty="0">
                <a:solidFill>
                  <a:prstClr val="black">
                    <a:lumMod val="85000"/>
                    <a:lumOff val="15000"/>
                  </a:prstClr>
                </a:solidFill>
                <a:ea typeface="Adobe Fan Heiti Std B" panose="020B0700000000000000" pitchFamily="34" charset="-128"/>
                <a:cs typeface="Arial"/>
              </a:rPr>
              <a:t>•  </a:t>
            </a:r>
            <a:r>
              <a:rPr lang="en-US" sz="2612" dirty="0" err="1">
                <a:solidFill>
                  <a:prstClr val="black">
                    <a:lumMod val="85000"/>
                    <a:lumOff val="15000"/>
                  </a:prstClr>
                </a:solidFill>
                <a:ea typeface="Adobe Fan Heiti Std B" panose="020B0700000000000000" pitchFamily="34" charset="-128"/>
                <a:cs typeface="Arial"/>
              </a:rPr>
              <a:t>Customised</a:t>
            </a:r>
            <a:r>
              <a:rPr lang="en-US" sz="2612" dirty="0">
                <a:solidFill>
                  <a:prstClr val="black">
                    <a:lumMod val="85000"/>
                    <a:lumOff val="15000"/>
                  </a:prstClr>
                </a:solidFill>
                <a:ea typeface="Adobe Fan Heiti Std B" panose="020B0700000000000000" pitchFamily="34" charset="-128"/>
                <a:cs typeface="Arial"/>
              </a:rPr>
              <a:t> package</a:t>
            </a:r>
          </a:p>
          <a:p>
            <a:pPr>
              <a:lnSpc>
                <a:spcPts val="2612"/>
              </a:lnSpc>
            </a:pPr>
            <a:endParaRPr lang="en-US" sz="2612" dirty="0">
              <a:solidFill>
                <a:prstClr val="black">
                  <a:lumMod val="85000"/>
                  <a:lumOff val="15000"/>
                </a:prstClr>
              </a:solidFill>
              <a:ea typeface="Adobe Fan Heiti Std B" panose="020B0700000000000000" pitchFamily="34" charset="-128"/>
              <a:cs typeface="Arial"/>
            </a:endParaRPr>
          </a:p>
          <a:p>
            <a:pPr>
              <a:lnSpc>
                <a:spcPts val="2612"/>
              </a:lnSpc>
            </a:pPr>
            <a:r>
              <a:rPr lang="en-US" sz="2612" dirty="0">
                <a:solidFill>
                  <a:prstClr val="black">
                    <a:lumMod val="85000"/>
                    <a:lumOff val="15000"/>
                  </a:prstClr>
                </a:solidFill>
                <a:ea typeface="Adobe Fan Heiti Std B" panose="020B0700000000000000" pitchFamily="34" charset="-128"/>
                <a:cs typeface="Arial"/>
              </a:rPr>
              <a:t>•  Give freebies</a:t>
            </a:r>
          </a:p>
        </p:txBody>
      </p:sp>
    </p:spTree>
    <p:extLst>
      <p:ext uri="{BB962C8B-B14F-4D97-AF65-F5344CB8AC3E}">
        <p14:creationId xmlns:p14="http://schemas.microsoft.com/office/powerpoint/2010/main" val="181753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120" y="-1"/>
            <a:ext cx="9778723" cy="6858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12325" y="920966"/>
            <a:ext cx="4310683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12"/>
              </a:lnSpc>
            </a:pPr>
            <a:r>
              <a:rPr lang="en-US" sz="2612" dirty="0">
                <a:solidFill>
                  <a:prstClr val="black">
                    <a:lumMod val="85000"/>
                    <a:lumOff val="15000"/>
                  </a:prstClr>
                </a:solidFill>
                <a:ea typeface="Adobe Fan Heiti Std B" panose="020B0700000000000000" pitchFamily="34" charset="-128"/>
                <a:cs typeface="Arial"/>
              </a:rPr>
              <a:t>•  Wants exclusivity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7350017" y="920967"/>
            <a:ext cx="29019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156"/>
              </a:lnSpc>
            </a:pPr>
            <a:r>
              <a:rPr lang="en-US" sz="3048" b="1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Adobe Fan Heiti Std B" panose="020B0700000000000000" pitchFamily="34" charset="-128"/>
                <a:cs typeface="Arial"/>
              </a:rPr>
              <a:t>Brand</a:t>
            </a:r>
          </a:p>
          <a:p>
            <a:pPr algn="ctr">
              <a:lnSpc>
                <a:spcPts val="3156"/>
              </a:lnSpc>
            </a:pPr>
            <a:r>
              <a:rPr lang="en-US" sz="3048" b="1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Adobe Fan Heiti Std B" panose="020B0700000000000000" pitchFamily="34" charset="-128"/>
                <a:cs typeface="Arial"/>
              </a:rPr>
              <a:t>your products</a:t>
            </a:r>
          </a:p>
          <a:p>
            <a:pPr algn="ctr">
              <a:lnSpc>
                <a:spcPts val="3156"/>
              </a:lnSpc>
            </a:pPr>
            <a:r>
              <a:rPr lang="en-US" sz="3048" b="1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Adobe Fan Heiti Std B" panose="020B0700000000000000" pitchFamily="34" charset="-128"/>
                <a:cs typeface="Arial"/>
              </a:rPr>
              <a:t>as </a:t>
            </a:r>
            <a:r>
              <a:rPr lang="en-US" sz="3483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Adobe Fan Heiti Std B" panose="020B0700000000000000" pitchFamily="34" charset="-128"/>
                <a:cs typeface="Arial"/>
              </a:rPr>
              <a:t>exclusive,</a:t>
            </a:r>
          </a:p>
          <a:p>
            <a:pPr algn="ctr">
              <a:lnSpc>
                <a:spcPts val="3156"/>
              </a:lnSpc>
            </a:pPr>
            <a:r>
              <a:rPr lang="en-US" sz="3483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Adobe Fan Heiti Std B" panose="020B0700000000000000" pitchFamily="34" charset="-128"/>
                <a:cs typeface="Arial"/>
              </a:rPr>
              <a:t>unique and special</a:t>
            </a:r>
          </a:p>
          <a:p>
            <a:pPr algn="ctr">
              <a:lnSpc>
                <a:spcPts val="3156"/>
              </a:lnSpc>
            </a:pPr>
            <a:endParaRPr lang="en-US" sz="3483" dirty="0"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a typeface="Adobe Fan Heiti Std B" panose="020B0700000000000000" pitchFamily="34" charset="-128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12325" y="1704727"/>
            <a:ext cx="4310683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12"/>
              </a:lnSpc>
            </a:pPr>
            <a:r>
              <a:rPr lang="en-US" sz="2612" dirty="0">
                <a:solidFill>
                  <a:prstClr val="black">
                    <a:lumMod val="85000"/>
                    <a:lumOff val="15000"/>
                  </a:prstClr>
                </a:solidFill>
                <a:ea typeface="Adobe Fan Heiti Std B" panose="020B0700000000000000" pitchFamily="34" charset="-128"/>
                <a:cs typeface="Arial"/>
              </a:rPr>
              <a:t>•  Invite/gather like-minded </a:t>
            </a:r>
          </a:p>
          <a:p>
            <a:pPr>
              <a:lnSpc>
                <a:spcPts val="2612"/>
              </a:lnSpc>
            </a:pPr>
            <a:r>
              <a:rPr lang="en-US" sz="2612" dirty="0">
                <a:solidFill>
                  <a:prstClr val="black">
                    <a:lumMod val="85000"/>
                    <a:lumOff val="15000"/>
                  </a:prstClr>
                </a:solidFill>
                <a:ea typeface="Adobe Fan Heiti Std B" panose="020B0700000000000000" pitchFamily="34" charset="-128"/>
                <a:cs typeface="Arial"/>
              </a:rPr>
              <a:t>    people together</a:t>
            </a:r>
          </a:p>
          <a:p>
            <a:pPr>
              <a:lnSpc>
                <a:spcPts val="2612"/>
              </a:lnSpc>
            </a:pPr>
            <a:endParaRPr lang="en-US" sz="2612" dirty="0">
              <a:solidFill>
                <a:prstClr val="black">
                  <a:lumMod val="85000"/>
                  <a:lumOff val="15000"/>
                </a:prstClr>
              </a:solidFill>
              <a:ea typeface="Adobe Fan Heiti Std B" panose="020B0700000000000000" pitchFamily="34" charset="-128"/>
              <a:cs typeface="Arial"/>
            </a:endParaRPr>
          </a:p>
          <a:p>
            <a:pPr>
              <a:lnSpc>
                <a:spcPts val="2612"/>
              </a:lnSpc>
            </a:pPr>
            <a:r>
              <a:rPr lang="en-US" sz="2612" dirty="0">
                <a:solidFill>
                  <a:prstClr val="black">
                    <a:lumMod val="85000"/>
                    <a:lumOff val="15000"/>
                  </a:prstClr>
                </a:solidFill>
                <a:ea typeface="Adobe Fan Heiti Std B" panose="020B0700000000000000" pitchFamily="34" charset="-128"/>
                <a:cs typeface="Arial"/>
              </a:rPr>
              <a:t>•  </a:t>
            </a:r>
            <a:r>
              <a:rPr lang="en-US" sz="2612" dirty="0" err="1">
                <a:solidFill>
                  <a:prstClr val="black">
                    <a:lumMod val="85000"/>
                    <a:lumOff val="15000"/>
                  </a:prstClr>
                </a:solidFill>
                <a:ea typeface="Adobe Fan Heiti Std B" panose="020B0700000000000000" pitchFamily="34" charset="-128"/>
                <a:cs typeface="Arial"/>
              </a:rPr>
              <a:t>Organise</a:t>
            </a:r>
            <a:r>
              <a:rPr lang="en-US" sz="2612" dirty="0">
                <a:solidFill>
                  <a:prstClr val="black">
                    <a:lumMod val="85000"/>
                    <a:lumOff val="15000"/>
                  </a:prstClr>
                </a:solidFill>
                <a:ea typeface="Adobe Fan Heiti Std B" panose="020B0700000000000000" pitchFamily="34" charset="-128"/>
                <a:cs typeface="Arial"/>
              </a:rPr>
              <a:t> theme</a:t>
            </a:r>
          </a:p>
          <a:p>
            <a:pPr>
              <a:lnSpc>
                <a:spcPts val="2612"/>
              </a:lnSpc>
            </a:pPr>
            <a:r>
              <a:rPr lang="en-US" sz="2612" dirty="0">
                <a:solidFill>
                  <a:prstClr val="black">
                    <a:lumMod val="85000"/>
                    <a:lumOff val="15000"/>
                  </a:prstClr>
                </a:solidFill>
                <a:ea typeface="Adobe Fan Heiti Std B" panose="020B0700000000000000" pitchFamily="34" charset="-128"/>
                <a:cs typeface="Arial"/>
              </a:rPr>
              <a:t>    parties</a:t>
            </a:r>
          </a:p>
        </p:txBody>
      </p:sp>
    </p:spTree>
    <p:extLst>
      <p:ext uri="{BB962C8B-B14F-4D97-AF65-F5344CB8AC3E}">
        <p14:creationId xmlns:p14="http://schemas.microsoft.com/office/powerpoint/2010/main" val="237573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9157" y="-1"/>
            <a:ext cx="9793687" cy="685800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9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9158" y="4918145"/>
            <a:ext cx="9793687" cy="76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354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venir Black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25247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42069" y="920966"/>
            <a:ext cx="2899914" cy="28999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9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77198" y="1975742"/>
            <a:ext cx="2545562" cy="1175641"/>
          </a:xfrm>
          <a:prstGeom prst="rect">
            <a:avLst/>
          </a:prstGeom>
        </p:spPr>
        <p:txBody>
          <a:bodyPr vert="horz" lIns="99527" tIns="49763" rIns="99527" bIns="4976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939"/>
              </a:lnSpc>
            </a:pPr>
            <a:r>
              <a:rPr lang="en-US" sz="1959" b="1" spc="109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Adobe Fan Heiti Std B" panose="020B0700000000000000" pitchFamily="34" charset="-128"/>
              </a:rPr>
              <a:t>your customers’</a:t>
            </a:r>
          </a:p>
          <a:p>
            <a:pPr>
              <a:lnSpc>
                <a:spcPts val="2939"/>
              </a:lnSpc>
            </a:pPr>
            <a:r>
              <a:rPr lang="en-US" sz="3048" b="1" spc="109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Adobe Fan Heiti Std B" panose="020B0700000000000000" pitchFamily="34" charset="-128"/>
              </a:rPr>
              <a:t>shopping</a:t>
            </a:r>
          </a:p>
          <a:p>
            <a:pPr>
              <a:lnSpc>
                <a:spcPts val="2939"/>
              </a:lnSpc>
            </a:pPr>
            <a:r>
              <a:rPr lang="en-US" sz="3048" b="1" spc="109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Adobe Fan Heiti Std B" panose="020B0700000000000000" pitchFamily="34" charset="-128"/>
              </a:rPr>
              <a:t>experience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77198" y="1547975"/>
            <a:ext cx="2545562" cy="662895"/>
          </a:xfrm>
          <a:prstGeom prst="rect">
            <a:avLst/>
          </a:prstGeom>
        </p:spPr>
        <p:txBody>
          <a:bodyPr vert="horz" lIns="99527" tIns="49763" rIns="99527" bIns="4976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65"/>
              </a:lnSpc>
            </a:pPr>
            <a:r>
              <a:rPr lang="en-US" sz="3918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Adobe Fan Heiti Std B" panose="020B0700000000000000" pitchFamily="34" charset="-128"/>
              </a:rPr>
              <a:t>Transform</a:t>
            </a:r>
          </a:p>
        </p:txBody>
      </p:sp>
      <p:sp>
        <p:nvSpPr>
          <p:cNvPr id="8" name="Oval 7"/>
          <p:cNvSpPr/>
          <p:nvPr/>
        </p:nvSpPr>
        <p:spPr>
          <a:xfrm>
            <a:off x="4450103" y="3115496"/>
            <a:ext cx="2899914" cy="28999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9">
              <a:solidFill>
                <a:prstClr val="white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85232" y="4170271"/>
            <a:ext cx="2545562" cy="1175641"/>
          </a:xfrm>
          <a:prstGeom prst="rect">
            <a:avLst/>
          </a:prstGeom>
        </p:spPr>
        <p:txBody>
          <a:bodyPr vert="horz" lIns="99527" tIns="49763" rIns="99527" bIns="4976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939"/>
              </a:lnSpc>
            </a:pPr>
            <a:r>
              <a:rPr lang="en-US" sz="3048" b="1" spc="109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Adobe Fan Heiti Std B" panose="020B0700000000000000" pitchFamily="34" charset="-128"/>
              </a:rPr>
              <a:t>memorable</a:t>
            </a:r>
          </a:p>
          <a:p>
            <a:pPr>
              <a:lnSpc>
                <a:spcPts val="2939"/>
              </a:lnSpc>
            </a:pPr>
            <a:r>
              <a:rPr lang="en-US" sz="3048" b="1" spc="109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Adobe Fan Heiti Std B" panose="020B0700000000000000" pitchFamily="34" charset="-128"/>
              </a:rPr>
              <a:t>experience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85232" y="3742505"/>
            <a:ext cx="2545562" cy="662895"/>
          </a:xfrm>
          <a:prstGeom prst="rect">
            <a:avLst/>
          </a:prstGeom>
        </p:spPr>
        <p:txBody>
          <a:bodyPr vert="horz" lIns="99527" tIns="49763" rIns="99527" bIns="4976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65"/>
              </a:lnSpc>
            </a:pPr>
            <a:r>
              <a:rPr lang="en-US" sz="3918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Adobe Fan Heiti Std B" panose="020B0700000000000000" pitchFamily="34" charset="-128"/>
              </a:rPr>
              <a:t>Create</a:t>
            </a:r>
          </a:p>
        </p:txBody>
      </p:sp>
      <p:sp>
        <p:nvSpPr>
          <p:cNvPr id="11" name="Oval 10"/>
          <p:cNvSpPr/>
          <p:nvPr/>
        </p:nvSpPr>
        <p:spPr>
          <a:xfrm>
            <a:off x="7271642" y="920967"/>
            <a:ext cx="3280854" cy="32808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9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5993" y="1704727"/>
            <a:ext cx="2545562" cy="1175641"/>
          </a:xfrm>
          <a:prstGeom prst="rect">
            <a:avLst/>
          </a:prstGeom>
        </p:spPr>
        <p:txBody>
          <a:bodyPr vert="horz" lIns="99527" tIns="49763" rIns="99527" bIns="4976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830"/>
              </a:lnSpc>
            </a:pPr>
            <a:r>
              <a:rPr lang="en-US" sz="3048" b="1" spc="109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Adobe Fan Heiti Std B" panose="020B0700000000000000" pitchFamily="34" charset="-128"/>
              </a:rPr>
              <a:t>our exclusive</a:t>
            </a:r>
          </a:p>
          <a:p>
            <a:pPr>
              <a:lnSpc>
                <a:spcPts val="2830"/>
              </a:lnSpc>
            </a:pPr>
            <a:r>
              <a:rPr lang="en-US" sz="3048" b="1" spc="109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Adobe Fan Heiti Std B" panose="020B0700000000000000" pitchFamily="34" charset="-128"/>
              </a:rPr>
              <a:t>products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625993" y="1391223"/>
            <a:ext cx="2545562" cy="662895"/>
          </a:xfrm>
          <a:prstGeom prst="rect">
            <a:avLst/>
          </a:prstGeom>
        </p:spPr>
        <p:txBody>
          <a:bodyPr vert="horz" lIns="99527" tIns="49763" rIns="99527" bIns="4976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65"/>
              </a:lnSpc>
            </a:pPr>
            <a:r>
              <a:rPr lang="en-US" sz="3918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Adobe Fan Heiti Std B" panose="020B0700000000000000" pitchFamily="34" charset="-128"/>
              </a:rPr>
              <a:t>Move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625993" y="2880368"/>
            <a:ext cx="2545562" cy="1175641"/>
          </a:xfrm>
          <a:prstGeom prst="rect">
            <a:avLst/>
          </a:prstGeom>
        </p:spPr>
        <p:txBody>
          <a:bodyPr vert="horz" lIns="99527" tIns="49763" rIns="99527" bIns="4976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830"/>
              </a:lnSpc>
            </a:pPr>
            <a:r>
              <a:rPr lang="en-US" sz="3048" b="1" spc="109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Adobe Fan Heiti Std B" panose="020B0700000000000000" pitchFamily="34" charset="-128"/>
              </a:rPr>
              <a:t>our partner</a:t>
            </a:r>
          </a:p>
          <a:p>
            <a:pPr>
              <a:lnSpc>
                <a:spcPts val="2830"/>
              </a:lnSpc>
            </a:pPr>
            <a:r>
              <a:rPr lang="en-US" sz="3048" b="1" spc="109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Adobe Fan Heiti Std B" panose="020B0700000000000000" pitchFamily="34" charset="-128"/>
              </a:rPr>
              <a:t>stores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625993" y="2610182"/>
            <a:ext cx="2545562" cy="662895"/>
          </a:xfrm>
          <a:prstGeom prst="rect">
            <a:avLst/>
          </a:prstGeom>
        </p:spPr>
        <p:txBody>
          <a:bodyPr vert="horz" lIns="99527" tIns="49763" rIns="99527" bIns="4976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65"/>
              </a:lnSpc>
            </a:pPr>
            <a:r>
              <a:rPr lang="en-US" sz="3918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Adobe Fan Heiti Std B" panose="020B0700000000000000" pitchFamily="34" charset="-128"/>
              </a:rPr>
              <a:t>Move</a:t>
            </a:r>
          </a:p>
        </p:txBody>
      </p:sp>
    </p:spTree>
    <p:extLst>
      <p:ext uri="{BB962C8B-B14F-4D97-AF65-F5344CB8AC3E}">
        <p14:creationId xmlns:p14="http://schemas.microsoft.com/office/powerpoint/2010/main" val="407782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99157" y="4447889"/>
            <a:ext cx="9793687" cy="1762486"/>
          </a:xfrm>
          <a:prstGeom prst="rect">
            <a:avLst/>
          </a:prstGeom>
        </p:spPr>
        <p:txBody>
          <a:bodyPr vert="horz" lIns="99527" tIns="49763" rIns="99527" bIns="4976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7510"/>
              </a:lnSpc>
            </a:pPr>
            <a:r>
              <a:rPr lang="en-US" sz="8707" b="1" spc="-163" dirty="0">
                <a:solidFill>
                  <a:srgbClr val="EEECE1">
                    <a:lumMod val="25000"/>
                  </a:srgbClr>
                </a:solidFill>
                <a:latin typeface="Arial"/>
                <a:ea typeface="Adobe Fan Heiti Std B" panose="020B0700000000000000" pitchFamily="34" charset="-128"/>
                <a:cs typeface="Arial"/>
              </a:rPr>
              <a:t>be a specialist</a:t>
            </a:r>
            <a:endParaRPr lang="en-US" sz="4789" spc="-163" dirty="0">
              <a:solidFill>
                <a:srgbClr val="EEECE1">
                  <a:lumMod val="25000"/>
                </a:srgbClr>
              </a:solidFill>
              <a:latin typeface="Arial"/>
              <a:ea typeface="Adobe Fan Heiti Std B" panose="020B0700000000000000" pitchFamily="34" charset="-128"/>
              <a:cs typeface="Arial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99157" y="1156094"/>
            <a:ext cx="9793687" cy="1762486"/>
          </a:xfrm>
          <a:prstGeom prst="rect">
            <a:avLst/>
          </a:prstGeom>
        </p:spPr>
        <p:txBody>
          <a:bodyPr vert="horz" lIns="99527" tIns="49763" rIns="99527" bIns="4976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462"/>
              </a:lnSpc>
            </a:pPr>
            <a:r>
              <a:rPr lang="en-US" sz="3048" b="1" dirty="0">
                <a:solidFill>
                  <a:prstClr val="black">
                    <a:lumMod val="85000"/>
                    <a:lumOff val="15000"/>
                  </a:prstClr>
                </a:solidFill>
                <a:ea typeface="Adobe Fan Heiti Std B" panose="020B0700000000000000" pitchFamily="34" charset="-128"/>
                <a:cs typeface="Arial"/>
              </a:rPr>
              <a:t>know your products very well</a:t>
            </a:r>
          </a:p>
          <a:p>
            <a:pPr>
              <a:lnSpc>
                <a:spcPts val="4462"/>
              </a:lnSpc>
            </a:pPr>
            <a:r>
              <a:rPr lang="en-US" sz="3048" b="1" dirty="0">
                <a:solidFill>
                  <a:srgbClr val="FF0000"/>
                </a:solidFill>
                <a:ea typeface="Adobe Fan Heiti Std B" panose="020B0700000000000000" pitchFamily="34" charset="-128"/>
                <a:cs typeface="Arial"/>
              </a:rPr>
              <a:t>make smart product suggestions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99157" y="2253359"/>
            <a:ext cx="9793687" cy="1292230"/>
          </a:xfrm>
          <a:prstGeom prst="rect">
            <a:avLst/>
          </a:prstGeom>
        </p:spPr>
        <p:txBody>
          <a:bodyPr vert="horz" lIns="99527" tIns="49763" rIns="99527" bIns="4976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462"/>
              </a:lnSpc>
            </a:pPr>
            <a:r>
              <a:rPr lang="en-US" sz="3048" b="1" dirty="0">
                <a:solidFill>
                  <a:prstClr val="black">
                    <a:lumMod val="85000"/>
                    <a:lumOff val="15000"/>
                  </a:prstClr>
                </a:solidFill>
                <a:ea typeface="Adobe Fan Heiti Std B" panose="020B0700000000000000" pitchFamily="34" charset="-128"/>
                <a:cs typeface="Arial"/>
              </a:rPr>
              <a:t>sell the benefits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99157" y="2801991"/>
            <a:ext cx="9793687" cy="1292230"/>
          </a:xfrm>
          <a:prstGeom prst="rect">
            <a:avLst/>
          </a:prstGeom>
        </p:spPr>
        <p:txBody>
          <a:bodyPr vert="horz" lIns="99527" tIns="49763" rIns="99527" bIns="4976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462"/>
              </a:lnSpc>
            </a:pPr>
            <a:r>
              <a:rPr lang="en-US" sz="3048" b="1" dirty="0">
                <a:solidFill>
                  <a:srgbClr val="FF0000"/>
                </a:solidFill>
                <a:ea typeface="Adobe Fan Heiti Std B" panose="020B0700000000000000" pitchFamily="34" charset="-128"/>
                <a:cs typeface="Arial"/>
              </a:rPr>
              <a:t>be a product-of-the-product yourself</a:t>
            </a:r>
            <a:endParaRPr lang="en-US" sz="1306" dirty="0">
              <a:solidFill>
                <a:srgbClr val="FF0000"/>
              </a:solidFill>
              <a:ea typeface="Adobe Fan Heiti Std B" panose="020B0700000000000000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893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99157" y="4447889"/>
            <a:ext cx="9793687" cy="1762486"/>
          </a:xfrm>
          <a:prstGeom prst="rect">
            <a:avLst/>
          </a:prstGeom>
        </p:spPr>
        <p:txBody>
          <a:bodyPr vert="horz" lIns="99527" tIns="49763" rIns="99527" bIns="4976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7510"/>
              </a:lnSpc>
            </a:pPr>
            <a:r>
              <a:rPr lang="en-US" sz="8707" b="1" spc="-163" dirty="0">
                <a:solidFill>
                  <a:srgbClr val="EEECE1">
                    <a:lumMod val="25000"/>
                  </a:srgbClr>
                </a:solidFill>
                <a:latin typeface="Arial"/>
                <a:ea typeface="Adobe Fan Heiti Std B" panose="020B0700000000000000" pitchFamily="34" charset="-128"/>
                <a:cs typeface="Arial"/>
              </a:rPr>
              <a:t>be a friend</a:t>
            </a:r>
            <a:endParaRPr lang="en-US" sz="4789" spc="-163" dirty="0">
              <a:solidFill>
                <a:srgbClr val="EEECE1">
                  <a:lumMod val="25000"/>
                </a:srgbClr>
              </a:solidFill>
              <a:latin typeface="Arial"/>
              <a:ea typeface="Adobe Fan Heiti Std B" panose="020B0700000000000000" pitchFamily="34" charset="-128"/>
              <a:cs typeface="Arial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99157" y="674061"/>
            <a:ext cx="9793687" cy="1762486"/>
          </a:xfrm>
          <a:prstGeom prst="rect">
            <a:avLst/>
          </a:prstGeom>
        </p:spPr>
        <p:txBody>
          <a:bodyPr vert="horz" lIns="99527" tIns="49763" rIns="99527" bIns="4976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830"/>
              </a:lnSpc>
            </a:pPr>
            <a:r>
              <a:rPr lang="en-US" sz="3600" b="1" dirty="0" err="1">
                <a:solidFill>
                  <a:prstClr val="black">
                    <a:lumMod val="85000"/>
                    <a:lumOff val="15000"/>
                  </a:prstClr>
                </a:solidFill>
                <a:ea typeface="Adobe Fan Heiti Std B" panose="020B0700000000000000" pitchFamily="34" charset="-128"/>
                <a:cs typeface="Arial"/>
              </a:rPr>
              <a:t>personalise</a:t>
            </a:r>
            <a:r>
              <a:rPr lang="en-US" sz="3600" b="1" dirty="0">
                <a:solidFill>
                  <a:prstClr val="black">
                    <a:lumMod val="85000"/>
                    <a:lumOff val="15000"/>
                  </a:prstClr>
                </a:solidFill>
                <a:ea typeface="Adobe Fan Heiti Std B" panose="020B0700000000000000" pitchFamily="34" charset="-128"/>
                <a:cs typeface="Arial"/>
              </a:rPr>
              <a:t> your relationships</a:t>
            </a:r>
          </a:p>
          <a:p>
            <a:pPr>
              <a:lnSpc>
                <a:spcPts val="2830"/>
              </a:lnSpc>
            </a:pPr>
            <a:r>
              <a:rPr 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ea typeface="Adobe Fan Heiti Std B" panose="020B0700000000000000" pitchFamily="34" charset="-128"/>
                <a:cs typeface="Arial"/>
              </a:rPr>
              <a:t>(every customer is unique... every customer special)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99157" y="2212518"/>
            <a:ext cx="9793687" cy="1762486"/>
          </a:xfrm>
          <a:prstGeom prst="rect">
            <a:avLst/>
          </a:prstGeom>
        </p:spPr>
        <p:txBody>
          <a:bodyPr vert="horz" lIns="99527" tIns="49763" rIns="99527" bIns="4976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462"/>
              </a:lnSpc>
            </a:pPr>
            <a:r>
              <a:rPr lang="en-US" sz="3048" b="1" dirty="0">
                <a:solidFill>
                  <a:srgbClr val="FF0000"/>
                </a:solidFill>
                <a:ea typeface="Adobe Fan Heiti Std B" panose="020B0700000000000000" pitchFamily="34" charset="-128"/>
                <a:cs typeface="Arial"/>
              </a:rPr>
              <a:t>Listen</a:t>
            </a:r>
            <a:r>
              <a:rPr lang="is-IS" sz="3048" b="1" dirty="0">
                <a:solidFill>
                  <a:srgbClr val="FF0000"/>
                </a:solidFill>
                <a:ea typeface="Adobe Fan Heiti Std B" panose="020B0700000000000000" pitchFamily="34" charset="-128"/>
                <a:cs typeface="Arial"/>
              </a:rPr>
              <a:t>…</a:t>
            </a:r>
            <a:r>
              <a:rPr lang="en-US" sz="3048" b="1" dirty="0">
                <a:solidFill>
                  <a:srgbClr val="FF0000"/>
                </a:solidFill>
                <a:ea typeface="Adobe Fan Heiti Std B" panose="020B0700000000000000" pitchFamily="34" charset="-128"/>
                <a:cs typeface="Arial"/>
              </a:rPr>
              <a:t> be sensitive to their needs</a:t>
            </a:r>
          </a:p>
          <a:p>
            <a:pPr>
              <a:lnSpc>
                <a:spcPts val="4462"/>
              </a:lnSpc>
            </a:pPr>
            <a:r>
              <a:rPr lang="en-US" sz="3048" b="1" dirty="0">
                <a:solidFill>
                  <a:prstClr val="black">
                    <a:lumMod val="85000"/>
                    <a:lumOff val="15000"/>
                  </a:prstClr>
                </a:solidFill>
                <a:ea typeface="Adobe Fan Heiti Std B" panose="020B0700000000000000" pitchFamily="34" charset="-128"/>
                <a:cs typeface="Arial"/>
              </a:rPr>
              <a:t>put their interest first</a:t>
            </a:r>
          </a:p>
          <a:p>
            <a:pPr>
              <a:lnSpc>
                <a:spcPts val="4462"/>
              </a:lnSpc>
            </a:pPr>
            <a:endParaRPr lang="en-US" sz="3048" b="1" dirty="0">
              <a:solidFill>
                <a:srgbClr val="FF0000"/>
              </a:solidFill>
              <a:ea typeface="Adobe Fan Heiti Std B" panose="020B0700000000000000" pitchFamily="34" charset="-128"/>
              <a:cs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99157" y="3740300"/>
            <a:ext cx="9793687" cy="705384"/>
          </a:xfrm>
          <a:prstGeom prst="rect">
            <a:avLst/>
          </a:prstGeom>
        </p:spPr>
        <p:txBody>
          <a:bodyPr vert="horz" lIns="99527" tIns="49763" rIns="99527" bIns="4976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462"/>
              </a:lnSpc>
            </a:pPr>
            <a:r>
              <a:rPr lang="en-US" sz="3048" b="1" dirty="0">
                <a:solidFill>
                  <a:srgbClr val="FF0000"/>
                </a:solidFill>
                <a:ea typeface="Adobe Fan Heiti Std B" panose="020B0700000000000000" pitchFamily="34" charset="-128"/>
                <a:cs typeface="Arial"/>
              </a:rPr>
              <a:t>be honest... be trustworthy</a:t>
            </a:r>
          </a:p>
          <a:p>
            <a:pPr>
              <a:lnSpc>
                <a:spcPts val="4462"/>
              </a:lnSpc>
            </a:pPr>
            <a:endParaRPr lang="en-US" sz="3048" b="1" dirty="0">
              <a:solidFill>
                <a:srgbClr val="FF0000"/>
              </a:solidFill>
              <a:ea typeface="Adobe Fan Heiti Std B" panose="020B0700000000000000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601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99157" y="4447889"/>
            <a:ext cx="9793687" cy="1762486"/>
          </a:xfrm>
          <a:prstGeom prst="rect">
            <a:avLst/>
          </a:prstGeom>
        </p:spPr>
        <p:txBody>
          <a:bodyPr vert="horz" lIns="99527" tIns="49763" rIns="99527" bIns="4976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7510"/>
              </a:lnSpc>
            </a:pPr>
            <a:r>
              <a:rPr lang="en-US" sz="8707" b="1" spc="-163" dirty="0">
                <a:solidFill>
                  <a:srgbClr val="EEECE1">
                    <a:lumMod val="25000"/>
                  </a:srgbClr>
                </a:solidFill>
                <a:latin typeface="Arial"/>
                <a:ea typeface="Adobe Fan Heiti Std B" panose="020B0700000000000000" pitchFamily="34" charset="-128"/>
                <a:cs typeface="Arial"/>
              </a:rPr>
              <a:t>be sharp</a:t>
            </a:r>
            <a:endParaRPr lang="en-US" sz="4789" spc="-163" dirty="0">
              <a:solidFill>
                <a:srgbClr val="EEECE1">
                  <a:lumMod val="25000"/>
                </a:srgbClr>
              </a:solidFill>
              <a:latin typeface="Arial"/>
              <a:ea typeface="Adobe Fan Heiti Std B" panose="020B0700000000000000" pitchFamily="34" charset="-128"/>
              <a:cs typeface="Arial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99157" y="764214"/>
            <a:ext cx="9793687" cy="1762486"/>
          </a:xfrm>
          <a:prstGeom prst="rect">
            <a:avLst/>
          </a:prstGeom>
        </p:spPr>
        <p:txBody>
          <a:bodyPr vert="horz" lIns="99527" tIns="49763" rIns="99527" bIns="4976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462"/>
              </a:lnSpc>
            </a:pPr>
            <a:r>
              <a:rPr lang="en-US" sz="4354" b="1" dirty="0">
                <a:solidFill>
                  <a:prstClr val="black">
                    <a:lumMod val="85000"/>
                    <a:lumOff val="15000"/>
                  </a:prstClr>
                </a:solidFill>
                <a:ea typeface="Adobe Fan Heiti Std B" panose="020B0700000000000000" pitchFamily="34" charset="-128"/>
                <a:cs typeface="Arial"/>
              </a:rPr>
              <a:t>use selective</a:t>
            </a:r>
          </a:p>
          <a:p>
            <a:pPr>
              <a:lnSpc>
                <a:spcPts val="4462"/>
              </a:lnSpc>
            </a:pPr>
            <a:r>
              <a:rPr lang="en-US" sz="4354" b="1" dirty="0">
                <a:solidFill>
                  <a:prstClr val="black">
                    <a:lumMod val="85000"/>
                    <a:lumOff val="15000"/>
                  </a:prstClr>
                </a:solidFill>
                <a:ea typeface="Adobe Fan Heiti Std B" panose="020B0700000000000000" pitchFamily="34" charset="-128"/>
                <a:cs typeface="Arial"/>
              </a:rPr>
              <a:t>retailing concepts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99157" y="2410111"/>
            <a:ext cx="9793687" cy="1762486"/>
          </a:xfrm>
          <a:prstGeom prst="rect">
            <a:avLst/>
          </a:prstGeom>
        </p:spPr>
        <p:txBody>
          <a:bodyPr vert="horz" lIns="99527" tIns="49763" rIns="99527" bIns="4976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462"/>
              </a:lnSpc>
            </a:pPr>
            <a:r>
              <a:rPr lang="en-US" sz="5877" b="1" dirty="0">
                <a:solidFill>
                  <a:srgbClr val="FF0000"/>
                </a:solidFill>
                <a:ea typeface="Adobe Fan Heiti Std B" panose="020B0700000000000000" pitchFamily="34" charset="-128"/>
                <a:cs typeface="Arial"/>
              </a:rPr>
              <a:t>match</a:t>
            </a:r>
          </a:p>
          <a:p>
            <a:pPr>
              <a:lnSpc>
                <a:spcPts val="4462"/>
              </a:lnSpc>
            </a:pPr>
            <a:r>
              <a:rPr lang="en-US" sz="3048" b="1" dirty="0">
                <a:solidFill>
                  <a:srgbClr val="FF0000"/>
                </a:solidFill>
                <a:ea typeface="Adobe Fan Heiti Std B" panose="020B0700000000000000" pitchFamily="34" charset="-128"/>
                <a:cs typeface="Arial"/>
              </a:rPr>
              <a:t>to different target customers</a:t>
            </a:r>
          </a:p>
        </p:txBody>
      </p:sp>
    </p:spTree>
    <p:extLst>
      <p:ext uri="{BB962C8B-B14F-4D97-AF65-F5344CB8AC3E}">
        <p14:creationId xmlns:p14="http://schemas.microsoft.com/office/powerpoint/2010/main" val="295219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99157" y="2253359"/>
            <a:ext cx="9793687" cy="2781375"/>
          </a:xfrm>
          <a:prstGeom prst="rect">
            <a:avLst/>
          </a:prstGeom>
        </p:spPr>
        <p:txBody>
          <a:bodyPr vert="horz" lIns="99527" tIns="49763" rIns="99527" bIns="4976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7510"/>
              </a:lnSpc>
            </a:pPr>
            <a:r>
              <a:rPr lang="en-US" sz="12517" b="1" dirty="0">
                <a:solidFill>
                  <a:prstClr val="black"/>
                </a:solidFill>
                <a:latin typeface="Arial"/>
                <a:ea typeface="Adobe Fan Heiti Std B" panose="020B0700000000000000" pitchFamily="34" charset="-128"/>
                <a:cs typeface="Arial"/>
              </a:rPr>
              <a:t>Concepts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99157" y="1000559"/>
            <a:ext cx="9793687" cy="2781375"/>
          </a:xfrm>
          <a:prstGeom prst="rect">
            <a:avLst/>
          </a:prstGeom>
        </p:spPr>
        <p:txBody>
          <a:bodyPr vert="horz" lIns="99527" tIns="49763" rIns="99527" bIns="4976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7510"/>
              </a:lnSpc>
            </a:pPr>
            <a:r>
              <a:rPr lang="en-US" sz="5877" dirty="0">
                <a:solidFill>
                  <a:srgbClr val="FF0000"/>
                </a:solidFill>
                <a:latin typeface="Arial"/>
                <a:ea typeface="Adobe Fan Heiti Std B" panose="020B0700000000000000" pitchFamily="34" charset="-128"/>
                <a:cs typeface="Arial"/>
              </a:rPr>
              <a:t>Retailing</a:t>
            </a:r>
          </a:p>
        </p:txBody>
      </p:sp>
    </p:spTree>
    <p:extLst>
      <p:ext uri="{BB962C8B-B14F-4D97-AF65-F5344CB8AC3E}">
        <p14:creationId xmlns:p14="http://schemas.microsoft.com/office/powerpoint/2010/main" val="266490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 copy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9157" y="842591"/>
            <a:ext cx="9598831" cy="387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13" y="-1"/>
            <a:ext cx="9756928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12325" y="685839"/>
            <a:ext cx="399717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12"/>
              </a:lnSpc>
            </a:pPr>
            <a:r>
              <a:rPr lang="en-US" sz="2612" dirty="0">
                <a:solidFill>
                  <a:prstClr val="black">
                    <a:lumMod val="85000"/>
                    <a:lumOff val="15000"/>
                  </a:prstClr>
                </a:solidFill>
                <a:ea typeface="Adobe Fan Heiti Std B" panose="020B0700000000000000" pitchFamily="34" charset="-128"/>
                <a:cs typeface="Arial"/>
              </a:rPr>
              <a:t>•  Show them the option  </a:t>
            </a:r>
          </a:p>
          <a:p>
            <a:pPr>
              <a:lnSpc>
                <a:spcPts val="2612"/>
              </a:lnSpc>
            </a:pPr>
            <a:r>
              <a:rPr lang="en-US" sz="2612" dirty="0">
                <a:solidFill>
                  <a:prstClr val="black">
                    <a:lumMod val="85000"/>
                    <a:lumOff val="15000"/>
                  </a:prstClr>
                </a:solidFill>
                <a:ea typeface="Adobe Fan Heiti Std B" panose="020B0700000000000000" pitchFamily="34" charset="-128"/>
                <a:cs typeface="Arial"/>
              </a:rPr>
              <a:t>    of shopping from the </a:t>
            </a:r>
          </a:p>
          <a:p>
            <a:pPr>
              <a:lnSpc>
                <a:spcPts val="2612"/>
              </a:lnSpc>
            </a:pPr>
            <a:r>
              <a:rPr lang="en-US" sz="2612" dirty="0">
                <a:solidFill>
                  <a:prstClr val="black">
                    <a:lumMod val="85000"/>
                    <a:lumOff val="15000"/>
                  </a:prstClr>
                </a:solidFill>
                <a:ea typeface="Adobe Fan Heiti Std B" panose="020B0700000000000000" pitchFamily="34" charset="-128"/>
                <a:cs typeface="Arial"/>
              </a:rPr>
              <a:t>    comfort of their home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9504" y="920967"/>
            <a:ext cx="3215471" cy="2233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721"/>
              </a:lnSpc>
            </a:pPr>
            <a:r>
              <a:rPr lang="en-US" sz="2612" b="1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Adobe Fan Heiti Std B" panose="020B0700000000000000" pitchFamily="34" charset="-128"/>
                <a:cs typeface="Arial"/>
              </a:rPr>
              <a:t>Show</a:t>
            </a:r>
          </a:p>
          <a:p>
            <a:pPr algn="ctr">
              <a:lnSpc>
                <a:spcPts val="2830"/>
              </a:lnSpc>
            </a:pPr>
            <a:r>
              <a:rPr lang="en-US" sz="2612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Adobe Fan Heiti Std B" panose="020B0700000000000000" pitchFamily="34" charset="-128"/>
                <a:cs typeface="Arial"/>
              </a:rPr>
              <a:t>the benefits,</a:t>
            </a:r>
          </a:p>
          <a:p>
            <a:pPr algn="ctr">
              <a:lnSpc>
                <a:spcPts val="2830"/>
              </a:lnSpc>
            </a:pPr>
            <a:r>
              <a:rPr lang="en-US" sz="2612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Adobe Fan Heiti Std B" panose="020B0700000000000000" pitchFamily="34" charset="-128"/>
                <a:cs typeface="Arial"/>
              </a:rPr>
              <a:t>the time savings,</a:t>
            </a:r>
          </a:p>
          <a:p>
            <a:pPr algn="ctr">
              <a:lnSpc>
                <a:spcPts val="2830"/>
              </a:lnSpc>
            </a:pPr>
            <a:r>
              <a:rPr lang="en-US" sz="2612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Adobe Fan Heiti Std B" panose="020B0700000000000000" pitchFamily="34" charset="-128"/>
                <a:cs typeface="Arial"/>
              </a:rPr>
              <a:t>the convenience,</a:t>
            </a:r>
          </a:p>
          <a:p>
            <a:pPr algn="ctr">
              <a:lnSpc>
                <a:spcPts val="2830"/>
              </a:lnSpc>
            </a:pPr>
            <a:r>
              <a:rPr lang="en-US" sz="2612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Adobe Fan Heiti Std B" panose="020B0700000000000000" pitchFamily="34" charset="-128"/>
                <a:cs typeface="Arial"/>
              </a:rPr>
              <a:t>the comfort</a:t>
            </a:r>
          </a:p>
          <a:p>
            <a:pPr algn="ctr">
              <a:lnSpc>
                <a:spcPts val="2830"/>
              </a:lnSpc>
            </a:pPr>
            <a:endParaRPr lang="en-US" sz="2612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a typeface="Adobe Fan Heiti Std B" panose="020B0700000000000000" pitchFamily="34" charset="-128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2325" y="2018231"/>
            <a:ext cx="3997179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12"/>
              </a:lnSpc>
            </a:pPr>
            <a:r>
              <a:rPr lang="en-US" sz="2612" dirty="0">
                <a:solidFill>
                  <a:prstClr val="black">
                    <a:lumMod val="85000"/>
                    <a:lumOff val="15000"/>
                  </a:prstClr>
                </a:solidFill>
                <a:ea typeface="Adobe Fan Heiti Std B" panose="020B0700000000000000" pitchFamily="34" charset="-128"/>
                <a:cs typeface="Arial"/>
              </a:rPr>
              <a:t>•  Pre-select some items  </a:t>
            </a:r>
          </a:p>
          <a:p>
            <a:pPr>
              <a:lnSpc>
                <a:spcPts val="2612"/>
              </a:lnSpc>
            </a:pPr>
            <a:r>
              <a:rPr lang="en-US" sz="2612" dirty="0">
                <a:solidFill>
                  <a:prstClr val="black">
                    <a:lumMod val="85000"/>
                    <a:lumOff val="15000"/>
                  </a:prstClr>
                </a:solidFill>
                <a:ea typeface="Adobe Fan Heiti Std B" panose="020B0700000000000000" pitchFamily="34" charset="-128"/>
                <a:cs typeface="Arial"/>
              </a:rPr>
              <a:t>    for them</a:t>
            </a:r>
          </a:p>
        </p:txBody>
      </p:sp>
      <p:sp>
        <p:nvSpPr>
          <p:cNvPr id="7" name="Rectangle 6"/>
          <p:cNvSpPr/>
          <p:nvPr/>
        </p:nvSpPr>
        <p:spPr>
          <a:xfrm>
            <a:off x="2412325" y="3037120"/>
            <a:ext cx="399717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12"/>
              </a:lnSpc>
            </a:pPr>
            <a:r>
              <a:rPr lang="en-US" sz="2612" dirty="0">
                <a:solidFill>
                  <a:prstClr val="black">
                    <a:lumMod val="85000"/>
                    <a:lumOff val="15000"/>
                  </a:prstClr>
                </a:solidFill>
                <a:ea typeface="Adobe Fan Heiti Std B" panose="020B0700000000000000" pitchFamily="34" charset="-128"/>
                <a:cs typeface="Arial"/>
              </a:rPr>
              <a:t>•  Give them sufficient   </a:t>
            </a:r>
          </a:p>
          <a:p>
            <a:pPr>
              <a:lnSpc>
                <a:spcPts val="2612"/>
              </a:lnSpc>
            </a:pPr>
            <a:r>
              <a:rPr lang="en-US" sz="2612" dirty="0">
                <a:solidFill>
                  <a:prstClr val="black">
                    <a:lumMod val="85000"/>
                    <a:lumOff val="15000"/>
                  </a:prstClr>
                </a:solidFill>
                <a:ea typeface="Adobe Fan Heiti Std B" panose="020B0700000000000000" pitchFamily="34" charset="-128"/>
                <a:cs typeface="Arial"/>
              </a:rPr>
              <a:t>    information to make   </a:t>
            </a:r>
          </a:p>
          <a:p>
            <a:pPr>
              <a:lnSpc>
                <a:spcPts val="2612"/>
              </a:lnSpc>
            </a:pPr>
            <a:r>
              <a:rPr lang="en-US" sz="2612" dirty="0">
                <a:solidFill>
                  <a:prstClr val="black">
                    <a:lumMod val="85000"/>
                    <a:lumOff val="15000"/>
                  </a:prstClr>
                </a:solidFill>
                <a:ea typeface="Adobe Fan Heiti Std B" panose="020B0700000000000000" pitchFamily="34" charset="-128"/>
                <a:cs typeface="Arial"/>
              </a:rPr>
              <a:t>    quick purchase decisions</a:t>
            </a:r>
          </a:p>
        </p:txBody>
      </p:sp>
    </p:spTree>
    <p:extLst>
      <p:ext uri="{BB962C8B-B14F-4D97-AF65-F5344CB8AC3E}">
        <p14:creationId xmlns:p14="http://schemas.microsoft.com/office/powerpoint/2010/main" val="377013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942" y="19546"/>
            <a:ext cx="9771902" cy="6858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12326" y="920966"/>
            <a:ext cx="4624187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12"/>
              </a:lnSpc>
            </a:pPr>
            <a:r>
              <a:rPr lang="en-US" sz="2612" dirty="0">
                <a:solidFill>
                  <a:prstClr val="black">
                    <a:lumMod val="85000"/>
                    <a:lumOff val="15000"/>
                  </a:prstClr>
                </a:solidFill>
                <a:ea typeface="Adobe Fan Heiti Std B" panose="020B0700000000000000" pitchFamily="34" charset="-128"/>
                <a:cs typeface="Arial"/>
              </a:rPr>
              <a:t>•  Invite them for home events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2725830" y="3035461"/>
            <a:ext cx="39971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33"/>
              </a:lnSpc>
            </a:pPr>
            <a:r>
              <a:rPr lang="en-US" sz="1400" b="1" dirty="0" err="1">
                <a:solidFill>
                  <a:prstClr val="black">
                    <a:lumMod val="85000"/>
                    <a:lumOff val="15000"/>
                  </a:prstClr>
                </a:solidFill>
                <a:ea typeface="Adobe Fan Heiti Std B" panose="020B0700000000000000" pitchFamily="34" charset="-128"/>
                <a:cs typeface="Arial"/>
              </a:rPr>
              <a:t>eg</a:t>
            </a:r>
            <a:r>
              <a: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ea typeface="Adobe Fan Heiti Std B" panose="020B0700000000000000" pitchFamily="34" charset="-128"/>
                <a:cs typeface="Arial"/>
              </a:rPr>
              <a:t>: using </a:t>
            </a:r>
            <a:r>
              <a:rPr lang="en-US" sz="1400" b="1" dirty="0" err="1">
                <a:solidFill>
                  <a:prstClr val="black">
                    <a:lumMod val="85000"/>
                    <a:lumOff val="15000"/>
                  </a:prstClr>
                </a:solidFill>
                <a:ea typeface="Adobe Fan Heiti Std B" panose="020B0700000000000000" pitchFamily="34" charset="-128"/>
                <a:cs typeface="Arial"/>
              </a:rPr>
              <a:t>Isotonix</a:t>
            </a:r>
            <a:r>
              <a: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ea typeface="Adobe Fan Heiti Std B" panose="020B0700000000000000" pitchFamily="34" charset="-128"/>
                <a:cs typeface="Arial"/>
              </a:rPr>
              <a:t> to make jelly, cocktails, </a:t>
            </a:r>
          </a:p>
          <a:p>
            <a:pPr>
              <a:lnSpc>
                <a:spcPts val="1633"/>
              </a:lnSpc>
            </a:pPr>
            <a:r>
              <a: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ea typeface="Adobe Fan Heiti Std B" panose="020B0700000000000000" pitchFamily="34" charset="-128"/>
                <a:cs typeface="Arial"/>
              </a:rPr>
              <a:t>       using </a:t>
            </a:r>
            <a:r>
              <a:rPr lang="en-US" sz="1400" b="1" dirty="0" err="1">
                <a:solidFill>
                  <a:prstClr val="black">
                    <a:lumMod val="85000"/>
                    <a:lumOff val="15000"/>
                  </a:prstClr>
                </a:solidFill>
                <a:ea typeface="Adobe Fan Heiti Std B" panose="020B0700000000000000" pitchFamily="34" charset="-128"/>
                <a:cs typeface="Arial"/>
              </a:rPr>
              <a:t>Skintelligence</a:t>
            </a:r>
            <a:r>
              <a: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ea typeface="Adobe Fan Heiti Std B" panose="020B0700000000000000" pitchFamily="34" charset="-128"/>
                <a:cs typeface="Arial"/>
              </a:rPr>
              <a:t> Ph. normalizer for </a:t>
            </a:r>
          </a:p>
          <a:p>
            <a:pPr>
              <a:lnSpc>
                <a:spcPts val="1633"/>
              </a:lnSpc>
            </a:pPr>
            <a:r>
              <a: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ea typeface="Adobe Fan Heiti Std B" panose="020B0700000000000000" pitchFamily="34" charset="-128"/>
                <a:cs typeface="Arial"/>
              </a:rPr>
              <a:t>       hair volume</a:t>
            </a:r>
          </a:p>
        </p:txBody>
      </p:sp>
      <p:sp>
        <p:nvSpPr>
          <p:cNvPr id="7" name="Rectangle 6"/>
          <p:cNvSpPr/>
          <p:nvPr/>
        </p:nvSpPr>
        <p:spPr>
          <a:xfrm>
            <a:off x="7350017" y="920967"/>
            <a:ext cx="2901967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721"/>
              </a:lnSpc>
            </a:pPr>
            <a:r>
              <a:rPr lang="en-US" sz="2612" b="1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Adobe Fan Heiti Std B" panose="020B0700000000000000" pitchFamily="34" charset="-128"/>
                <a:cs typeface="Arial"/>
              </a:rPr>
              <a:t>Love to</a:t>
            </a:r>
          </a:p>
          <a:p>
            <a:pPr algn="ctr">
              <a:lnSpc>
                <a:spcPts val="2721"/>
              </a:lnSpc>
            </a:pPr>
            <a:r>
              <a:rPr lang="en-US" sz="3048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Adobe Fan Heiti Std B" panose="020B0700000000000000" pitchFamily="34" charset="-128"/>
                <a:cs typeface="Arial"/>
              </a:rPr>
              <a:t>touch and</a:t>
            </a:r>
          </a:p>
          <a:p>
            <a:pPr algn="ctr">
              <a:lnSpc>
                <a:spcPts val="2721"/>
              </a:lnSpc>
            </a:pPr>
            <a:r>
              <a:rPr lang="en-US" sz="3048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Adobe Fan Heiti Std B" panose="020B0700000000000000" pitchFamily="34" charset="-128"/>
                <a:cs typeface="Arial"/>
              </a:rPr>
              <a:t>feel products</a:t>
            </a:r>
          </a:p>
          <a:p>
            <a:pPr algn="ctr">
              <a:lnSpc>
                <a:spcPts val="2721"/>
              </a:lnSpc>
            </a:pPr>
            <a:r>
              <a:rPr lang="en-US" sz="3048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Adobe Fan Heiti Std B" panose="020B0700000000000000" pitchFamily="34" charset="-128"/>
                <a:cs typeface="Arial"/>
              </a:rPr>
              <a:t>–</a:t>
            </a:r>
          </a:p>
          <a:p>
            <a:pPr algn="ctr">
              <a:lnSpc>
                <a:spcPts val="2721"/>
              </a:lnSpc>
            </a:pPr>
            <a:r>
              <a:rPr lang="en-US" sz="3048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Adobe Fan Heiti Std B" panose="020B0700000000000000" pitchFamily="34" charset="-128"/>
                <a:cs typeface="Arial"/>
              </a:rPr>
              <a:t>want choices</a:t>
            </a:r>
          </a:p>
          <a:p>
            <a:pPr algn="ctr">
              <a:lnSpc>
                <a:spcPts val="2721"/>
              </a:lnSpc>
            </a:pPr>
            <a:r>
              <a:rPr lang="en-US" sz="3048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Adobe Fan Heiti Std B" panose="020B0700000000000000" pitchFamily="34" charset="-128"/>
                <a:cs typeface="Arial"/>
              </a:rPr>
              <a:t>+ variety</a:t>
            </a:r>
          </a:p>
          <a:p>
            <a:pPr algn="ctr">
              <a:lnSpc>
                <a:spcPts val="2721"/>
              </a:lnSpc>
            </a:pPr>
            <a:endParaRPr lang="en-US" sz="2939" b="1" dirty="0"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a typeface="Adobe Fan Heiti Std B" panose="020B0700000000000000" pitchFamily="34" charset="-128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12325" y="2331736"/>
            <a:ext cx="431068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12"/>
              </a:lnSpc>
            </a:pPr>
            <a:r>
              <a:rPr lang="en-US" sz="2612" dirty="0">
                <a:solidFill>
                  <a:prstClr val="black">
                    <a:lumMod val="85000"/>
                    <a:lumOff val="15000"/>
                  </a:prstClr>
                </a:solidFill>
                <a:ea typeface="Adobe Fan Heiti Std B" panose="020B0700000000000000" pitchFamily="34" charset="-128"/>
                <a:cs typeface="Arial"/>
              </a:rPr>
              <a:t>•  Share creative ways you   </a:t>
            </a:r>
          </a:p>
          <a:p>
            <a:pPr>
              <a:lnSpc>
                <a:spcPts val="2612"/>
              </a:lnSpc>
            </a:pPr>
            <a:r>
              <a:rPr lang="en-US" sz="2612" dirty="0">
                <a:solidFill>
                  <a:prstClr val="black">
                    <a:lumMod val="85000"/>
                    <a:lumOff val="15000"/>
                  </a:prstClr>
                </a:solidFill>
                <a:ea typeface="Adobe Fan Heiti Std B" panose="020B0700000000000000" pitchFamily="34" charset="-128"/>
                <a:cs typeface="Arial"/>
              </a:rPr>
              <a:t>    can use our products</a:t>
            </a:r>
          </a:p>
          <a:p>
            <a:pPr>
              <a:lnSpc>
                <a:spcPts val="2612"/>
              </a:lnSpc>
            </a:pPr>
            <a:endParaRPr lang="en-US" sz="2612" dirty="0">
              <a:solidFill>
                <a:prstClr val="black">
                  <a:lumMod val="85000"/>
                  <a:lumOff val="15000"/>
                </a:prstClr>
              </a:solidFill>
              <a:ea typeface="Adobe Fan Heiti Std B" panose="020B0700000000000000" pitchFamily="34" charset="-128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12325" y="1626351"/>
            <a:ext cx="4310683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12"/>
              </a:lnSpc>
            </a:pPr>
            <a:r>
              <a:rPr lang="en-US" sz="2612" dirty="0">
                <a:solidFill>
                  <a:prstClr val="black">
                    <a:lumMod val="85000"/>
                    <a:lumOff val="15000"/>
                  </a:prstClr>
                </a:solidFill>
                <a:ea typeface="Adobe Fan Heiti Std B" panose="020B0700000000000000" pitchFamily="34" charset="-128"/>
                <a:cs typeface="Arial"/>
              </a:rPr>
              <a:t>•  Sampling</a:t>
            </a:r>
          </a:p>
        </p:txBody>
      </p:sp>
    </p:spTree>
    <p:extLst>
      <p:ext uri="{BB962C8B-B14F-4D97-AF65-F5344CB8AC3E}">
        <p14:creationId xmlns:p14="http://schemas.microsoft.com/office/powerpoint/2010/main" val="341197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</Words>
  <Application>Microsoft Office PowerPoint</Application>
  <PresentationFormat>Widescreen</PresentationFormat>
  <Paragraphs>92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Adobe Fan Heiti Std B</vt:lpstr>
      <vt:lpstr>Avenir Black</vt:lpstr>
      <vt:lpstr>Arial</vt:lpstr>
      <vt:lpstr>Calibri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Vivian Gan</dc:creator>
  <cp:lastModifiedBy>Vivian Gan</cp:lastModifiedBy>
  <cp:revision>1</cp:revision>
  <dcterms:created xsi:type="dcterms:W3CDTF">2016-10-31T12:29:32Z</dcterms:created>
  <dcterms:modified xsi:type="dcterms:W3CDTF">2016-10-31T12:29:40Z</dcterms:modified>
</cp:coreProperties>
</file>